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  <p:embeddedFont>
      <p:font typeface="Roboto Thin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B6E1ED-BECB-48D9-B878-7866FB190940}">
  <a:tblStyle styleId="{FDB6E1ED-BECB-48D9-B878-7866FB190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923"/>
    <p:restoredTop sz="94719"/>
  </p:normalViewPr>
  <p:slideViewPr>
    <p:cSldViewPr snapToGrid="0">
      <p:cViewPr>
        <p:scale>
          <a:sx n="190" d="100"/>
          <a:sy n="190" d="100"/>
        </p:scale>
        <p:origin x="2216" y="38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081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Hashed Password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657660" cy="12823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32656" y="1386558"/>
            <a:ext cx="2234078" cy="109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used the website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Crackstation.net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find the plaintext of the hashed password for Ryan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65979" y="2762925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751246" y="3424360"/>
            <a:ext cx="2570178" cy="134681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723857" y="3424360"/>
            <a:ext cx="2738761" cy="134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password granted us access to the system through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connection, which later allowed us to upload a shell script to attack. </a:t>
            </a: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3913461" y="1005509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189E4C32-1562-3645-8FCD-E763711C8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8" t="23405" r="14674" b="13614"/>
          <a:stretch/>
        </p:blipFill>
        <p:spPr>
          <a:xfrm>
            <a:off x="3742029" y="1681788"/>
            <a:ext cx="4689987" cy="29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8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Reverse Shell/Meterpreter Exploit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11456-6B14-B44F-8A26-1C834F4B2C56}"/>
              </a:ext>
            </a:extLst>
          </p:cNvPr>
          <p:cNvGrpSpPr/>
          <p:nvPr/>
        </p:nvGrpSpPr>
        <p:grpSpPr>
          <a:xfrm>
            <a:off x="724275" y="1480575"/>
            <a:ext cx="2428500" cy="1122907"/>
            <a:chOff x="724275" y="1480575"/>
            <a:chExt cx="2428500" cy="1122907"/>
          </a:xfrm>
        </p:grpSpPr>
        <p:sp>
          <p:nvSpPr>
            <p:cNvPr id="1133" name="Google Shape;1133;p63"/>
            <p:cNvSpPr/>
            <p:nvPr/>
          </p:nvSpPr>
          <p:spPr>
            <a:xfrm flipH="1">
              <a:off x="724275" y="1480575"/>
              <a:ext cx="2428500" cy="1056003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3"/>
            <p:cNvSpPr txBox="1"/>
            <p:nvPr/>
          </p:nvSpPr>
          <p:spPr>
            <a:xfrm>
              <a:off x="854372" y="1547479"/>
              <a:ext cx="1884099" cy="1056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182875" rIns="182875" bIns="1828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Roboto"/>
                  <a:ea typeface="Roboto"/>
                  <a:cs typeface="Roboto"/>
                  <a:sym typeface="Roboto"/>
                </a:rPr>
                <a:t>Tools &amp; Processes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Meterpreter &amp; msfconsole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4537871" y="941367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5109377" y="1276689"/>
            <a:ext cx="2428500" cy="158959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5136516" y="1246869"/>
            <a:ext cx="2428500" cy="15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Able to upload a reverse shell onto the webDAV directory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After running the shell, I was able to capture the flag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457181" y="2881391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D88C50A-35DE-4F8D-B6DF-48C8767DBD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74228" y="3073489"/>
            <a:ext cx="5849586" cy="17252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733325" y="692275"/>
            <a:ext cx="7226275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port scan began around 5:20 pm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15,658 hits were sent from 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</a:t>
            </a:r>
            <a:r>
              <a:rPr lang="en" sz="1200" dirty="0" err="1"/>
              <a:t>nmap</a:t>
            </a:r>
            <a:r>
              <a:rPr lang="en" sz="1200" dirty="0"/>
              <a:t> ping requests to the 443 port, so filtering that, we saw the results bellow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F49B5D-F080-AF4F-B13F-22B5374C4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-12300" y="1467799"/>
            <a:ext cx="9144000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887952" y="742031"/>
            <a:ext cx="8107192" cy="87368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r>
              <a:rPr lang="en-US" sz="1050" b="1" dirty="0"/>
              <a:t>15,658 requests for the hidden directory occurred Dec -20-20 at 1am. </a:t>
            </a:r>
            <a:endParaRPr lang="en-US" sz="800" dirty="0"/>
          </a:p>
          <a:p>
            <a:r>
              <a:rPr lang="en-US" sz="1050" b="1" dirty="0"/>
              <a:t>●  The file requested was a secret folder hidden within the company folders. </a:t>
            </a:r>
            <a:endParaRPr lang="en-US" sz="800" dirty="0"/>
          </a:p>
          <a:p>
            <a:r>
              <a:rPr lang="en-US" sz="1050" b="1" dirty="0"/>
              <a:t>●  The secret folder contained instructions on how to access the </a:t>
            </a:r>
            <a:r>
              <a:rPr lang="en-US" sz="1050" b="1" dirty="0" err="1"/>
              <a:t>webdav</a:t>
            </a:r>
            <a:r>
              <a:rPr lang="en-US" sz="1050" b="1" dirty="0"/>
              <a:t> server using Ryan’s account. It also included a hashed password. </a:t>
            </a:r>
            <a:endParaRPr lang="en-US" sz="8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84" y="78046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40AFD-69CE-364B-9F55-B08F74986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902755"/>
            <a:ext cx="8330083" cy="10668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295086" y="743813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15,658 request were made in the brute force attack</a:t>
            </a:r>
            <a:endParaRPr lang="en-US" sz="10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Out of 15,198 requests, only 7 were successful discovering the password</a:t>
            </a:r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86" y="808511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F5719D3-7B05-2445-823E-84849EA53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333" y="1492758"/>
            <a:ext cx="4929085" cy="3094895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61EB8D-072B-F145-A8E9-A1F5C8477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8" r="7844"/>
          <a:stretch/>
        </p:blipFill>
        <p:spPr>
          <a:xfrm>
            <a:off x="107617" y="1791324"/>
            <a:ext cx="4119716" cy="21579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565888" y="725516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44 requests were made to the </a:t>
            </a:r>
            <a:r>
              <a:rPr lang="en" sz="1200" dirty="0" err="1"/>
              <a:t>WebDav</a:t>
            </a:r>
            <a:r>
              <a:rPr lang="en" sz="1200" dirty="0"/>
              <a:t> directory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</a:t>
            </a:r>
            <a:r>
              <a:rPr lang="en" sz="1200" dirty="0" err="1"/>
              <a:t>shell.php</a:t>
            </a:r>
            <a:r>
              <a:rPr lang="en" sz="1200" dirty="0"/>
              <a:t> file was requested. This was a part of the red team’s shell attack to start listening for activity on the victims machine.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81547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71A69D-0BBD-3740-8C7C-9BC6536C5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5299"/>
            <a:ext cx="9144000" cy="24329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28B262-49DB-124E-A1F1-320A97F5EFB7}"/>
              </a:ext>
            </a:extLst>
          </p:cNvPr>
          <p:cNvSpPr/>
          <p:nvPr/>
        </p:nvSpPr>
        <p:spPr>
          <a:xfrm>
            <a:off x="0" y="3303639"/>
            <a:ext cx="8927690" cy="484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130650" y="1288016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r>
              <a:rPr lang="en-US" sz="1400" dirty="0"/>
              <a:t>We will set up an alarm for when a firewall detects more than 10 port scans in a minute or 100 consecutive (ICMP) requests. </a:t>
            </a:r>
          </a:p>
          <a:p>
            <a:endParaRPr lang="en-US" sz="1600" dirty="0"/>
          </a:p>
          <a:p>
            <a:r>
              <a:rPr lang="en-US" sz="1400" dirty="0"/>
              <a:t>Most firewalls and IPSs can detect such scanning and cut it off in real time. </a:t>
            </a:r>
            <a:endParaRPr lang="en-US" sz="1600" dirty="0">
              <a:effectLst/>
            </a:endParaRP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572000" y="2037319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r>
              <a:rPr lang="en-US" sz="1400" dirty="0"/>
              <a:t>Enable only the traffic you need to access internal hosts and deny everything else. </a:t>
            </a:r>
          </a:p>
          <a:p>
            <a:endParaRPr lang="en-US" sz="1600" dirty="0"/>
          </a:p>
          <a:p>
            <a:r>
              <a:rPr lang="en-US" sz="1400" dirty="0"/>
              <a:t>This goes for standard ports, such as TCP 80 for HTTP and ICMP for ping requests. 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r>
              <a:rPr lang="en-US" dirty="0"/>
              <a:t>Remove the directory and file from the server. </a:t>
            </a:r>
          </a:p>
          <a:p>
            <a:endParaRPr lang="en-US" sz="1400" dirty="0"/>
          </a:p>
          <a:p>
            <a:r>
              <a:rPr lang="en-US" b="1" dirty="0"/>
              <a:t>Terminal: </a:t>
            </a:r>
            <a:endParaRPr lang="en-US" sz="1400" dirty="0"/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rm -r ../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company_files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dirty="0"/>
              <a:t>→ to remove directory </a:t>
            </a:r>
          </a:p>
          <a:p>
            <a:endParaRPr lang="en-US" sz="1400" dirty="0"/>
          </a:p>
          <a:p>
            <a:r>
              <a:rPr lang="en-US" dirty="0"/>
              <a:t>If needed, move the directory to a safer or offline location. 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8D80D6-5E9E-9944-A205-4FB3BB1467AF}"/>
              </a:ext>
            </a:extLst>
          </p:cNvPr>
          <p:cNvSpPr/>
          <p:nvPr/>
        </p:nvSpPr>
        <p:spPr>
          <a:xfrm>
            <a:off x="194597" y="1771067"/>
            <a:ext cx="40853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We will set an alert that goes off for any machine that attempts to access this directory or file. </a:t>
            </a:r>
          </a:p>
          <a:p>
            <a:endParaRPr lang="en-US" dirty="0"/>
          </a:p>
          <a:p>
            <a:r>
              <a:rPr lang="en-US" dirty="0">
                <a:latin typeface="Roboto" panose="02000000000000000000" pitchFamily="2" charset="0"/>
              </a:rPr>
              <a:t>The threshold will be more than 1 attempt. </a:t>
            </a:r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r>
              <a:rPr lang="en-US" sz="1400" dirty="0"/>
              <a:t>We will set an alert if ‘401 Unauthorized’ is returned from any server to hat would weed out forgotten passwords. Start with 10 attempts in one hour and refine from there. </a:t>
            </a:r>
          </a:p>
          <a:p>
            <a:endParaRPr lang="en-US" sz="1600" dirty="0"/>
          </a:p>
          <a:p>
            <a:r>
              <a:rPr lang="en-US" sz="1400" dirty="0"/>
              <a:t>We will also create an alert if the `</a:t>
            </a:r>
            <a:r>
              <a:rPr lang="en-US" sz="1400" dirty="0" err="1"/>
              <a:t>user_agent.original</a:t>
            </a:r>
            <a:r>
              <a:rPr lang="en-US" sz="1400" dirty="0"/>
              <a:t>` value includes `Hydra` in the name. 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r>
              <a:rPr lang="en-US" sz="1400" dirty="0"/>
              <a:t>After the limit of 10 ‘401 Unauthorized’ codes have been returned from a server, that server can automatically drop traffic from the offending IP address for a period of 1 hour. </a:t>
            </a:r>
          </a:p>
          <a:p>
            <a:endParaRPr lang="en-US" sz="1600" dirty="0"/>
          </a:p>
          <a:p>
            <a:r>
              <a:rPr lang="en-US" sz="1400" dirty="0"/>
              <a:t>We could also display a lockout message and lock the page from login for a temporary period of time from that user. 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can create an alarm that fires every time this directory is accessed.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The threshold would be unlimited so that we are notified everytime the directory is accessed.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Restricting access with firewall rules and removing web access to the server.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-US" sz="1400" dirty="0"/>
              <a:t>Connections to this shared folder should not be accessible from the web interface. </a:t>
            </a:r>
          </a:p>
          <a:p>
            <a:endParaRPr lang="en-US" sz="1600" dirty="0"/>
          </a:p>
          <a:p>
            <a:r>
              <a:rPr lang="en-US" sz="1400" dirty="0"/>
              <a:t>Connections to this shared folder could be restricted by machine with a firewall rule 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can set an alert for any PHP moving across the open port 4444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The threshold will be to pinpoint any .PHP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windows host file can be edited to deny the ability to upload.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300" y="10623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72CCF-8E58-274A-8E9C-D181432197E8}"/>
              </a:ext>
            </a:extLst>
          </p:cNvPr>
          <p:cNvSpPr/>
          <p:nvPr/>
        </p:nvSpPr>
        <p:spPr>
          <a:xfrm>
            <a:off x="7106519" y="1041084"/>
            <a:ext cx="17109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Roboto" panose="02000000000000000000" pitchFamily="2" charset="0"/>
              </a:rPr>
              <a:t>Network</a:t>
            </a:r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Address Range: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  <a:r>
              <a:rPr lang="en-US" sz="1000" dirty="0">
                <a:latin typeface="Roboto" panose="02000000000000000000" pitchFamily="2" charset="0"/>
              </a:rPr>
              <a:t>192.168.1.0/24 </a:t>
            </a:r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Netmask: 255.255.255.0 Gateway: 192.168.1.1 </a:t>
            </a:r>
            <a:endParaRPr lang="en-US" sz="1000" dirty="0"/>
          </a:p>
          <a:p>
            <a:br>
              <a:rPr lang="en-US" sz="1000" dirty="0"/>
            </a:br>
            <a:r>
              <a:rPr lang="en-US" sz="1000" b="1" dirty="0">
                <a:latin typeface="Roboto" panose="02000000000000000000" pitchFamily="2" charset="0"/>
              </a:rPr>
              <a:t>Machines</a:t>
            </a:r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IPv4: 192.168.1.90 </a:t>
            </a:r>
          </a:p>
          <a:p>
            <a:r>
              <a:rPr lang="en-US" sz="1000" dirty="0">
                <a:latin typeface="Roboto" panose="02000000000000000000" pitchFamily="2" charset="0"/>
              </a:rPr>
              <a:t>OS: Linux 2.6.32      </a:t>
            </a:r>
          </a:p>
          <a:p>
            <a:r>
              <a:rPr lang="en-US" sz="1000" dirty="0">
                <a:latin typeface="Roboto" panose="02000000000000000000" pitchFamily="2" charset="0"/>
              </a:rPr>
              <a:t>Hostname: kali</a:t>
            </a:r>
          </a:p>
          <a:p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IPv4: 192.168.1.105 </a:t>
            </a:r>
          </a:p>
          <a:p>
            <a:r>
              <a:rPr lang="en-US" sz="1000" dirty="0">
                <a:latin typeface="Roboto" panose="02000000000000000000" pitchFamily="2" charset="0"/>
              </a:rPr>
              <a:t>OS: Linux </a:t>
            </a:r>
            <a:br>
              <a:rPr lang="en-US" sz="1000" dirty="0">
                <a:latin typeface="Roboto" panose="02000000000000000000" pitchFamily="2" charset="0"/>
              </a:rPr>
            </a:br>
            <a:r>
              <a:rPr lang="en-US" sz="1000" dirty="0">
                <a:latin typeface="Roboto" panose="02000000000000000000" pitchFamily="2" charset="0"/>
              </a:rPr>
              <a:t>Hostname: Capstone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</a:p>
          <a:p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IPv4: 192.168.0.100 </a:t>
            </a:r>
          </a:p>
          <a:p>
            <a:r>
              <a:rPr lang="en-US" sz="1000" dirty="0">
                <a:latin typeface="Roboto" panose="02000000000000000000" pitchFamily="2" charset="0"/>
              </a:rPr>
              <a:t>OS: Linux </a:t>
            </a:r>
          </a:p>
          <a:p>
            <a:r>
              <a:rPr lang="en-US" sz="1000" dirty="0">
                <a:latin typeface="Roboto" panose="02000000000000000000" pitchFamily="2" charset="0"/>
              </a:rPr>
              <a:t>Hostname: ELK</a:t>
            </a:r>
            <a:r>
              <a:rPr lang="en-US" sz="1000" dirty="0">
                <a:latin typeface="Arial" panose="020B0604020202020204" pitchFamily="34" charset="0"/>
              </a:rPr>
              <a:t> </a:t>
            </a:r>
          </a:p>
          <a:p>
            <a:endParaRPr lang="en-US" sz="1000" dirty="0"/>
          </a:p>
          <a:p>
            <a:r>
              <a:rPr lang="en-US" sz="1000" dirty="0">
                <a:latin typeface="Roboto" panose="02000000000000000000" pitchFamily="2" charset="0"/>
              </a:rPr>
              <a:t>IPv4: 192.168.1.1</a:t>
            </a:r>
          </a:p>
          <a:p>
            <a:r>
              <a:rPr lang="en-US" sz="1000" dirty="0">
                <a:latin typeface="Roboto" panose="02000000000000000000" pitchFamily="2" charset="0"/>
              </a:rPr>
              <a:t>OS: Windows</a:t>
            </a:r>
          </a:p>
          <a:p>
            <a:r>
              <a:rPr lang="en-US" sz="1000" dirty="0">
                <a:latin typeface="Roboto" panose="02000000000000000000" pitchFamily="2" charset="0"/>
              </a:rPr>
              <a:t>Hostname: Red vs Blue - ML-REFVM </a:t>
            </a:r>
            <a:endParaRPr lang="en-US" sz="1000" dirty="0"/>
          </a:p>
          <a:p>
            <a:endParaRPr lang="en-US" sz="1000" dirty="0"/>
          </a:p>
          <a:p>
            <a:br>
              <a:rPr lang="en-US" sz="1000" dirty="0"/>
            </a:br>
            <a:br>
              <a:rPr lang="en-US" sz="1000" dirty="0"/>
            </a:br>
            <a:endParaRPr lang="en-US" sz="1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D22831-61E9-A748-8528-79FA89D2B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" y="853801"/>
            <a:ext cx="6687175" cy="39178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223364502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{FDB6E1ED-BECB-48D9-B878-7866FB190940}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 ML-REFVM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machine for the project. Where we will view data.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Logs activity data from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 and runs the analytics associated with Kibana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Predator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680412026"/>
              </p:ext>
            </p:extLst>
          </p:nvPr>
        </p:nvGraphicFramePr>
        <p:xfrm>
          <a:off x="391092" y="1040776"/>
          <a:ext cx="8338239" cy="3747241"/>
        </p:xfrm>
        <a:graphic>
          <a:graphicData uri="http://schemas.openxmlformats.org/drawingml/2006/table">
            <a:tbl>
              <a:tblPr>
                <a:noFill/>
                <a:tableStyleId>{FDB6E1ED-BECB-48D9-B878-7866FB190940}</a:tableStyleId>
              </a:tblPr>
              <a:tblGrid>
                <a:gridCol w="188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4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67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port 80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can allow attackers to access private information and increase the risk of a data breach.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find private directory with accessible files.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Requesting Hidden Directories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Unprotected secret files that can be accessed through HTTP requests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sensitive files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1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the server with multiply pings against a word list that allows the password to be discovered quickly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his allowed the red team to brute force Ashton’s password, which was Leopoldo, and access the secret files in the system. 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4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Shell/Meterpreter Exploit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upload access to a webserver that’s running PHP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 hacker to upload malicious files that can be used to exploit a server for sensitive information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sz="2000" dirty="0"/>
              <a:t>Exploitation: Open por 80 - 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HTTP Requesting Hidden Directories</a:t>
            </a:r>
            <a:br>
              <a:rPr lang="en-US" sz="2000" dirty="0">
                <a:latin typeface="Roboto"/>
                <a:ea typeface="Roboto"/>
                <a:cs typeface="Roboto"/>
                <a:sym typeface="Roboto"/>
              </a:rPr>
            </a:br>
            <a:endParaRPr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C1B79A-25E5-6046-881D-A80077C371D8}"/>
              </a:ext>
            </a:extLst>
          </p:cNvPr>
          <p:cNvGrpSpPr/>
          <p:nvPr/>
        </p:nvGrpSpPr>
        <p:grpSpPr>
          <a:xfrm>
            <a:off x="638615" y="1266283"/>
            <a:ext cx="2428500" cy="1198830"/>
            <a:chOff x="724275" y="1480575"/>
            <a:chExt cx="2428500" cy="1198830"/>
          </a:xfrm>
        </p:grpSpPr>
        <p:sp>
          <p:nvSpPr>
            <p:cNvPr id="1091" name="Google Shape;1091;p61"/>
            <p:cNvSpPr/>
            <p:nvPr/>
          </p:nvSpPr>
          <p:spPr>
            <a:xfrm flipH="1">
              <a:off x="724275" y="1480575"/>
              <a:ext cx="2428500" cy="119883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1"/>
            <p:cNvSpPr txBox="1"/>
            <p:nvPr/>
          </p:nvSpPr>
          <p:spPr>
            <a:xfrm>
              <a:off x="752775" y="1480624"/>
              <a:ext cx="2371500" cy="1091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182875" rIns="182875" bIns="1828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latin typeface="Roboto"/>
                  <a:ea typeface="Roboto"/>
                  <a:cs typeface="Roboto"/>
                  <a:sym typeface="Roboto"/>
                </a:rPr>
                <a:t>Tools &amp; Processes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N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map: to find the IP address fo the Linux server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181" y="752702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181" y="2554039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323FC1-3FE7-894F-8538-76CCE49FE9FE}"/>
              </a:ext>
            </a:extLst>
          </p:cNvPr>
          <p:cNvGrpSpPr/>
          <p:nvPr/>
        </p:nvGrpSpPr>
        <p:grpSpPr>
          <a:xfrm>
            <a:off x="593342" y="3087519"/>
            <a:ext cx="2428500" cy="1784066"/>
            <a:chOff x="3496050" y="1480575"/>
            <a:chExt cx="2428500" cy="1804885"/>
          </a:xfrm>
        </p:grpSpPr>
        <p:sp>
          <p:nvSpPr>
            <p:cNvPr id="1099" name="Google Shape;1099;p61"/>
            <p:cNvSpPr/>
            <p:nvPr/>
          </p:nvSpPr>
          <p:spPr>
            <a:xfrm flipH="1">
              <a:off x="3496050" y="1480575"/>
              <a:ext cx="2428500" cy="1804885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 txBox="1"/>
            <p:nvPr/>
          </p:nvSpPr>
          <p:spPr>
            <a:xfrm>
              <a:off x="3496050" y="1550597"/>
              <a:ext cx="2428500" cy="1606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182875" rIns="182875" bIns="18287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latin typeface="Roboto"/>
                  <a:ea typeface="Roboto"/>
                  <a:cs typeface="Roboto"/>
                  <a:sym typeface="Roboto"/>
                </a:rPr>
                <a:t>Achievements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Able to access the server and find the hidden directories.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The hidden directory gave me a valid username to sign onto the secret directory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1" name="Google Shape;1101;p61"/>
          <p:cNvGrpSpPr/>
          <p:nvPr/>
        </p:nvGrpSpPr>
        <p:grpSpPr>
          <a:xfrm>
            <a:off x="4467459" y="73280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83AB04-CF3B-F746-A66A-640964A2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41" y="1286182"/>
            <a:ext cx="3812956" cy="1393039"/>
          </a:xfrm>
          <a:prstGeom prst="rect">
            <a:avLst/>
          </a:prstGeom>
        </p:spPr>
      </p:pic>
      <p:pic>
        <p:nvPicPr>
          <p:cNvPr id="7" name="Picture 6" descr="A picture containing text, monitor, computer, screenshot&#10;&#10;Description automatically generated">
            <a:extLst>
              <a:ext uri="{FF2B5EF4-FFF2-40B4-BE49-F238E27FC236}">
                <a16:creationId xmlns:a16="http://schemas.microsoft.com/office/drawing/2014/main" id="{0AE26CAA-9383-5A41-8EED-60775C062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3" t="23513" r="24604" b="24620"/>
          <a:stretch/>
        </p:blipFill>
        <p:spPr>
          <a:xfrm>
            <a:off x="4313641" y="2798131"/>
            <a:ext cx="3947946" cy="2059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Brute Force Attack</a:t>
            </a:r>
            <a:br>
              <a:rPr lang="en-US" sz="24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109117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109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Hydra and rockyou.txt word list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937376" y="883464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5470729" y="1379251"/>
            <a:ext cx="2428500" cy="128463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5531100" y="1300562"/>
            <a:ext cx="2428500" cy="139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By combining hydra and the rock you.txt file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was able to find the paasword for the use ashton.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1643339" y="277909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B75ABA6-F3DE-4C22-A675-B8A3E07B79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5680" y="3393129"/>
            <a:ext cx="5400520" cy="1474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1105</Words>
  <Application>Microsoft Macintosh PowerPoint</Application>
  <PresentationFormat>On-screen Show (16:9)</PresentationFormat>
  <Paragraphs>176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Roboto Thin</vt:lpstr>
      <vt:lpstr>Roboto Medium</vt:lpstr>
      <vt:lpstr>Roboto</vt:lpstr>
      <vt:lpstr>Roboto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por 80 - HTTP Requesting Hidden Directories </vt:lpstr>
      <vt:lpstr>Exploitation: Brute Force Attack </vt:lpstr>
      <vt:lpstr>Exploitation: Hashed Password </vt:lpstr>
      <vt:lpstr>Exploitation: Reverse Shell/Meterpreter Exploit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nina robinson</dc:creator>
  <cp:lastModifiedBy>CESAR PULGAR</cp:lastModifiedBy>
  <cp:revision>30</cp:revision>
  <dcterms:modified xsi:type="dcterms:W3CDTF">2021-01-08T20:55:17Z</dcterms:modified>
</cp:coreProperties>
</file>